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50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Taxonomy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Jeopardy-2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66528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Several different orders make up a 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class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76655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difference between the word</a:t>
            </a:r>
          </a:p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axa and taxon?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447800" y="34290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Taxa are plural and taxon singular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609600" y="1371600"/>
            <a:ext cx="89352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were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Linnaeaus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’ Kingdoms?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3505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Plantae and Animalia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114426" y="1752600"/>
            <a:ext cx="82092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The most general of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Linnaeaus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’ taxa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429000"/>
            <a:ext cx="365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>
              <a:solidFill>
                <a:srgbClr val="FFFF00"/>
              </a:solidFill>
              <a:latin typeface="+mn-lt"/>
            </a:endParaRP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Kingdom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785812" y="1752599"/>
            <a:ext cx="7019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How many taxa did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Linnaeaus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have?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752600" y="34290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7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0834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How many Kingdoms did </a:t>
            </a:r>
          </a:p>
          <a:p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Linnaeaus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have?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2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457201" y="1152435"/>
            <a:ext cx="906209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Based on names, you know </a:t>
            </a:r>
            <a:r>
              <a:rPr lang="en-US" sz="3600" i="1" dirty="0" err="1" smtClean="0">
                <a:solidFill>
                  <a:schemeClr val="bg1"/>
                </a:solidFill>
                <a:latin typeface="Times New Roman" pitchFamily="18" charset="0"/>
              </a:rPr>
              <a:t>Rocka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chemeClr val="bg1"/>
                </a:solidFill>
                <a:latin typeface="Times New Roman" pitchFamily="18" charset="0"/>
              </a:rPr>
              <a:t>rolla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and </a:t>
            </a:r>
          </a:p>
          <a:p>
            <a:r>
              <a:rPr lang="en-US" sz="3600" i="1" dirty="0" err="1" smtClean="0">
                <a:solidFill>
                  <a:schemeClr val="bg1"/>
                </a:solidFill>
                <a:latin typeface="Times New Roman" pitchFamily="18" charset="0"/>
              </a:rPr>
              <a:t>Rocka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</a:rPr>
              <a:t> boogie 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are</a:t>
            </a: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In the same genus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71575" y="1752599"/>
            <a:ext cx="7029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/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133600" y="36576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Genus and species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9906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j-lt"/>
              </a:rPr>
              <a:t>What two terms make up the scientific name?</a:t>
            </a:r>
            <a:endParaRPr lang="en-US" sz="36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52400" y="1752600"/>
            <a:ext cx="9719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Most scientific names are from what language?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Latin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Who developed the taxonomic system used today? (both names…2 points if spelled right)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39624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Carolus Linnaeus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Using Phylogeny to classify is called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Evolutionary Classification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Both large and small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9718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A good classification system should have what types of categories?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solidFill>
                  <a:srgbClr val="FFFF00"/>
                </a:solidFill>
                <a:latin typeface="+mn-lt"/>
              </a:rPr>
              <a:t>Binomial  nomenclature</a:t>
            </a:r>
            <a:endParaRPr lang="en-US" sz="3600" u="sng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The universal naming system 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 category used to classify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taxon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228601" y="533400"/>
            <a:ext cx="93797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About how many different species are there?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2 million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49367" y="1080869"/>
            <a:ext cx="806733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Have scientists identified and named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ALL or MOST or a SMALL FRACTION?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2872264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aseline="30000" dirty="0" smtClean="0">
                <a:solidFill>
                  <a:srgbClr val="FFFF00"/>
                </a:solidFill>
                <a:latin typeface="+mn-lt"/>
              </a:rPr>
              <a:t>Small</a:t>
            </a:r>
            <a:r>
              <a:rPr lang="en-US" sz="5400" dirty="0" smtClean="0">
                <a:solidFill>
                  <a:srgbClr val="FFFF00"/>
                </a:solidFill>
                <a:latin typeface="+mn-lt"/>
              </a:rPr>
              <a:t> fraction</a:t>
            </a:r>
            <a:endParaRPr lang="en-US" sz="5400" baseline="30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5812" y="2133600"/>
            <a:ext cx="4110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In a scientific name, which word/words  are capitalized?</a:t>
            </a:r>
            <a:endParaRPr lang="en-US" sz="36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03457" y="3215774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First (or genus)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57200" y="990600"/>
            <a:ext cx="84305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Bonus—what animal has the scientific name</a:t>
            </a:r>
          </a:p>
          <a:p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Felis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concolor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Cougars…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go HAHS!!!!!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14426" y="1752600"/>
            <a:ext cx="84743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 family tree of organisms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chemeClr val="bg1"/>
                </a:solidFill>
                <a:latin typeface="+mn-lt"/>
              </a:rPr>
              <a:t>Cladogram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Similar genes indicate….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  <a:latin typeface="+mn-lt"/>
              </a:rPr>
              <a:t>	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a recent common ancestor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5173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</a:t>
            </a:r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DOUBLE possible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DNA/RNA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81200" y="457200"/>
            <a:ext cx="510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An excellent tool used in Evolutionary Classification because it can be used to compare unlike organisms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057400" y="533400"/>
            <a:ext cx="30315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All bacteria are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prokaryotes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785813" y="762000"/>
            <a:ext cx="75199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The three domain system was mostly created to recognize this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Differences between prokaryotes and eukaryotes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95139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All organisms in the Kingdoms Protista,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Plantae, Fungi, and Animalia are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eukaryotes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685800" y="838200"/>
            <a:ext cx="84307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 genus is composed of a number of related </a:t>
            </a:r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15183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species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324</Words>
  <Application>Microsoft Office PowerPoint</Application>
  <PresentationFormat>On-screen Show (4:3)</PresentationFormat>
  <Paragraphs>97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118</cp:revision>
  <dcterms:created xsi:type="dcterms:W3CDTF">2003-05-14T01:07:43Z</dcterms:created>
  <dcterms:modified xsi:type="dcterms:W3CDTF">2018-06-06T14:18:21Z</dcterms:modified>
</cp:coreProperties>
</file>